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18" Target="../media/image73.png" Type="http://schemas.openxmlformats.org/officeDocument/2006/relationships/image"/><Relationship Id="rId19" Target="../media/image74.png" Type="http://schemas.openxmlformats.org/officeDocument/2006/relationships/image"/><Relationship Id="rId2" Target="../media/image1.png" Type="http://schemas.openxmlformats.org/officeDocument/2006/relationships/image"/><Relationship Id="rId20" Target="../media/image75.png" Type="http://schemas.openxmlformats.org/officeDocument/2006/relationships/image"/><Relationship Id="rId21" Target="../media/image76.png" Type="http://schemas.openxmlformats.org/officeDocument/2006/relationships/image"/><Relationship Id="rId22" Target="../media/image77.png" Type="http://schemas.openxmlformats.org/officeDocument/2006/relationships/image"/><Relationship Id="rId23" Target="../media/image78.png" Type="http://schemas.openxmlformats.org/officeDocument/2006/relationships/image"/><Relationship Id="rId24" Target="../media/image79.png" Type="http://schemas.openxmlformats.org/officeDocument/2006/relationships/image"/><Relationship Id="rId25" Target="../media/image80.png" Type="http://schemas.openxmlformats.org/officeDocument/2006/relationships/image"/><Relationship Id="rId26" Target="../media/image81.png" Type="http://schemas.openxmlformats.org/officeDocument/2006/relationships/image"/><Relationship Id="rId27" Target="../media/image82.png" Type="http://schemas.openxmlformats.org/officeDocument/2006/relationships/image"/><Relationship Id="rId28" Target="../media/image83.png" Type="http://schemas.openxmlformats.org/officeDocument/2006/relationships/image"/><Relationship Id="rId29" Target="../media/image84.png" Type="http://schemas.openxmlformats.org/officeDocument/2006/relationships/image"/><Relationship Id="rId3" Target="../media/image59.png" Type="http://schemas.openxmlformats.org/officeDocument/2006/relationships/image"/><Relationship Id="rId30" Target="../media/image85.png" Type="http://schemas.openxmlformats.org/officeDocument/2006/relationships/image"/><Relationship Id="rId4" Target="../media/image22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6.png" Type="http://schemas.openxmlformats.org/officeDocument/2006/relationships/image"/><Relationship Id="rId4" Target="../media/image59.png" Type="http://schemas.openxmlformats.org/officeDocument/2006/relationships/image"/><Relationship Id="rId5" Target="../media/image22.pn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Relationship Id="rId4" Target="../media/image59.png" Type="http://schemas.openxmlformats.org/officeDocument/2006/relationships/image"/><Relationship Id="rId5" Target="../media/image22.pn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png" Type="http://schemas.openxmlformats.org/officeDocument/2006/relationships/image"/><Relationship Id="rId12" Target="../media/image97.png" Type="http://schemas.openxmlformats.org/officeDocument/2006/relationships/image"/><Relationship Id="rId13" Target="../media/image98.png" Type="http://schemas.openxmlformats.org/officeDocument/2006/relationships/image"/><Relationship Id="rId14" Target="../media/image99.png" Type="http://schemas.openxmlformats.org/officeDocument/2006/relationships/image"/><Relationship Id="rId15" Target="../media/image100.png" Type="http://schemas.openxmlformats.org/officeDocument/2006/relationships/image"/><Relationship Id="rId16" Target="../media/image101.png" Type="http://schemas.openxmlformats.org/officeDocument/2006/relationships/image"/><Relationship Id="rId17" Target="../media/image102.png" Type="http://schemas.openxmlformats.org/officeDocument/2006/relationships/image"/><Relationship Id="rId18" Target="../media/image103.png" Type="http://schemas.openxmlformats.org/officeDocument/2006/relationships/image"/><Relationship Id="rId19" Target="../media/image104.png" Type="http://schemas.openxmlformats.org/officeDocument/2006/relationships/image"/><Relationship Id="rId2" Target="../media/image1.png" Type="http://schemas.openxmlformats.org/officeDocument/2006/relationships/image"/><Relationship Id="rId20" Target="../media/image105.png" Type="http://schemas.openxmlformats.org/officeDocument/2006/relationships/image"/><Relationship Id="rId3" Target="../media/image90.png" Type="http://schemas.openxmlformats.org/officeDocument/2006/relationships/image"/><Relationship Id="rId4" Target="../media/image59.png" Type="http://schemas.openxmlformats.org/officeDocument/2006/relationships/image"/><Relationship Id="rId5" Target="../media/image22.png" Type="http://schemas.openxmlformats.org/officeDocument/2006/relationships/image"/><Relationship Id="rId6" Target="../media/image91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04.png" Type="http://schemas.openxmlformats.org/officeDocument/2006/relationships/image"/><Relationship Id="rId16" Target="../media/image113.png" Type="http://schemas.openxmlformats.org/officeDocument/2006/relationships/image"/><Relationship Id="rId17" Target="../media/image93.png" Type="http://schemas.openxmlformats.org/officeDocument/2006/relationships/image"/><Relationship Id="rId18" Target="../media/image114.png" Type="http://schemas.openxmlformats.org/officeDocument/2006/relationships/image"/><Relationship Id="rId19" Target="../media/image115.png" Type="http://schemas.openxmlformats.org/officeDocument/2006/relationships/image"/><Relationship Id="rId2" Target="../media/image1.png" Type="http://schemas.openxmlformats.org/officeDocument/2006/relationships/image"/><Relationship Id="rId20" Target="../media/image116.png" Type="http://schemas.openxmlformats.org/officeDocument/2006/relationships/image"/><Relationship Id="rId3" Target="../media/image90.png" Type="http://schemas.openxmlformats.org/officeDocument/2006/relationships/image"/><Relationship Id="rId4" Target="../media/image59.png" Type="http://schemas.openxmlformats.org/officeDocument/2006/relationships/image"/><Relationship Id="rId5" Target="../media/image22.png" Type="http://schemas.openxmlformats.org/officeDocument/2006/relationships/image"/><Relationship Id="rId6" Target="../media/image91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7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2" Target="../media/image1.png" Type="http://schemas.openxmlformats.org/officeDocument/2006/relationships/image"/><Relationship Id="rId3" Target="../media/image118.png" Type="http://schemas.openxmlformats.org/officeDocument/2006/relationships/image"/><Relationship Id="rId4" Target="../media/image119.png" Type="http://schemas.openxmlformats.org/officeDocument/2006/relationships/image"/><Relationship Id="rId5" Target="../media/image22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png" Type="http://schemas.openxmlformats.org/officeDocument/2006/relationships/image"/><Relationship Id="rId11" Target="../media/image131.png" Type="http://schemas.openxmlformats.org/officeDocument/2006/relationships/image"/><Relationship Id="rId12" Target="../media/image132.png" Type="http://schemas.openxmlformats.org/officeDocument/2006/relationships/image"/><Relationship Id="rId13" Target="../media/image133.png" Type="http://schemas.openxmlformats.org/officeDocument/2006/relationships/image"/><Relationship Id="rId2" Target="../media/image1.png" Type="http://schemas.openxmlformats.org/officeDocument/2006/relationships/image"/><Relationship Id="rId3" Target="../media/image125.png" Type="http://schemas.openxmlformats.org/officeDocument/2006/relationships/image"/><Relationship Id="rId4" Target="../media/image119.png" Type="http://schemas.openxmlformats.org/officeDocument/2006/relationships/image"/><Relationship Id="rId5" Target="../media/image22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28.pn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9.png" Type="http://schemas.openxmlformats.org/officeDocument/2006/relationships/image"/><Relationship Id="rId11" Target="../media/image140.png" Type="http://schemas.openxmlformats.org/officeDocument/2006/relationships/image"/><Relationship Id="rId12" Target="../media/image141.png" Type="http://schemas.openxmlformats.org/officeDocument/2006/relationships/image"/><Relationship Id="rId13" Target="../media/image142.png" Type="http://schemas.openxmlformats.org/officeDocument/2006/relationships/image"/><Relationship Id="rId14" Target="../media/image143.png" Type="http://schemas.openxmlformats.org/officeDocument/2006/relationships/image"/><Relationship Id="rId15" Target="../media/image144.png" Type="http://schemas.openxmlformats.org/officeDocument/2006/relationships/image"/><Relationship Id="rId16" Target="../media/image145.png" Type="http://schemas.openxmlformats.org/officeDocument/2006/relationships/image"/><Relationship Id="rId2" Target="../media/image1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19.png" Type="http://schemas.openxmlformats.org/officeDocument/2006/relationships/image"/><Relationship Id="rId6" Target="../media/image22.png" Type="http://schemas.openxmlformats.org/officeDocument/2006/relationships/image"/><Relationship Id="rId7" Target="../media/image136.png" Type="http://schemas.openxmlformats.org/officeDocument/2006/relationships/image"/><Relationship Id="rId8" Target="../media/image137.png" Type="http://schemas.openxmlformats.org/officeDocument/2006/relationships/image"/><Relationship Id="rId9" Target="../media/image1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153.png" Type="http://schemas.openxmlformats.org/officeDocument/2006/relationships/image"/><Relationship Id="rId14" Target="../media/image154.png" Type="http://schemas.openxmlformats.org/officeDocument/2006/relationships/image"/><Relationship Id="rId15" Target="../media/image155.png" Type="http://schemas.openxmlformats.org/officeDocument/2006/relationships/image"/><Relationship Id="rId16" Target="../media/image156.png" Type="http://schemas.openxmlformats.org/officeDocument/2006/relationships/image"/><Relationship Id="rId17" Target="../media/image157.png" Type="http://schemas.openxmlformats.org/officeDocument/2006/relationships/image"/><Relationship Id="rId18" Target="../media/image158.png" Type="http://schemas.openxmlformats.org/officeDocument/2006/relationships/image"/><Relationship Id="rId19" Target="../media/image159.png" Type="http://schemas.openxmlformats.org/officeDocument/2006/relationships/image"/><Relationship Id="rId2" Target="../media/image1.png" Type="http://schemas.openxmlformats.org/officeDocument/2006/relationships/image"/><Relationship Id="rId20" Target="../media/image160.png" Type="http://schemas.openxmlformats.org/officeDocument/2006/relationships/image"/><Relationship Id="rId3" Target="../media/image146.png" Type="http://schemas.openxmlformats.org/officeDocument/2006/relationships/image"/><Relationship Id="rId4" Target="../media/image134.png" Type="http://schemas.openxmlformats.org/officeDocument/2006/relationships/image"/><Relationship Id="rId5" Target="../media/image147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6.png" Type="http://schemas.openxmlformats.org/officeDocument/2006/relationships/image"/><Relationship Id="rId11" Target="../media/image167.png" Type="http://schemas.openxmlformats.org/officeDocument/2006/relationships/image"/><Relationship Id="rId12" Target="../media/image168.png" Type="http://schemas.openxmlformats.org/officeDocument/2006/relationships/image"/><Relationship Id="rId13" Target="../media/image169.png" Type="http://schemas.openxmlformats.org/officeDocument/2006/relationships/image"/><Relationship Id="rId14" Target="../media/image170.png" Type="http://schemas.openxmlformats.org/officeDocument/2006/relationships/image"/><Relationship Id="rId15" Target="../media/image171.png" Type="http://schemas.openxmlformats.org/officeDocument/2006/relationships/image"/><Relationship Id="rId2" Target="../media/image1.png" Type="http://schemas.openxmlformats.org/officeDocument/2006/relationships/image"/><Relationship Id="rId3" Target="../media/image119.png" Type="http://schemas.openxmlformats.org/officeDocument/2006/relationships/image"/><Relationship Id="rId4" Target="../media/image22.png" Type="http://schemas.openxmlformats.org/officeDocument/2006/relationships/image"/><Relationship Id="rId5" Target="../media/image161.png" Type="http://schemas.openxmlformats.org/officeDocument/2006/relationships/image"/><Relationship Id="rId6" Target="../media/image162.png" Type="http://schemas.openxmlformats.org/officeDocument/2006/relationships/image"/><Relationship Id="rId7" Target="../media/image163.png" Type="http://schemas.openxmlformats.org/officeDocument/2006/relationships/image"/><Relationship Id="rId8" Target="../media/image164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2.png" Type="http://schemas.openxmlformats.org/officeDocument/2006/relationships/image"/><Relationship Id="rId4" Target="../media/image119.png" Type="http://schemas.openxmlformats.org/officeDocument/2006/relationships/image"/><Relationship Id="rId5" Target="../media/image22.png" Type="http://schemas.openxmlformats.org/officeDocument/2006/relationships/image"/><Relationship Id="rId6" Target="../media/image1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4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5.png" Type="http://schemas.openxmlformats.org/officeDocument/2006/relationships/image"/><Relationship Id="rId3" Target="../media/image1.png" Type="http://schemas.openxmlformats.org/officeDocument/2006/relationships/image"/><Relationship Id="rId4" Target="../media/image176.png" Type="http://schemas.openxmlformats.org/officeDocument/2006/relationships/image"/><Relationship Id="rId5" Target="../media/image177.png" Type="http://schemas.openxmlformats.org/officeDocument/2006/relationships/image"/><Relationship Id="rId6" Target="../media/image22.png" Type="http://schemas.openxmlformats.org/officeDocument/2006/relationships/image"/><Relationship Id="rId7" Target="../media/image178.png" Type="http://schemas.openxmlformats.org/officeDocument/2006/relationships/image"/><Relationship Id="rId8" Target="../media/image17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182.png" Type="http://schemas.openxmlformats.org/officeDocument/2006/relationships/image"/><Relationship Id="rId12" Target="../media/image183.png" Type="http://schemas.openxmlformats.org/officeDocument/2006/relationships/image"/><Relationship Id="rId13" Target="../media/image184.png" Type="http://schemas.openxmlformats.org/officeDocument/2006/relationships/image"/><Relationship Id="rId14" Target="../media/image185.png" Type="http://schemas.openxmlformats.org/officeDocument/2006/relationships/image"/><Relationship Id="rId15" Target="../media/image186.png" Type="http://schemas.openxmlformats.org/officeDocument/2006/relationships/image"/><Relationship Id="rId16" Target="../media/image187.png" Type="http://schemas.openxmlformats.org/officeDocument/2006/relationships/image"/><Relationship Id="rId17" Target="../media/image188.png" Type="http://schemas.openxmlformats.org/officeDocument/2006/relationships/image"/><Relationship Id="rId18" Target="../media/image189.png" Type="http://schemas.openxmlformats.org/officeDocument/2006/relationships/image"/><Relationship Id="rId19" Target="../media/image190.png" Type="http://schemas.openxmlformats.org/officeDocument/2006/relationships/image"/><Relationship Id="rId2" Target="../media/image175.png" Type="http://schemas.openxmlformats.org/officeDocument/2006/relationships/image"/><Relationship Id="rId3" Target="../media/image1.png" Type="http://schemas.openxmlformats.org/officeDocument/2006/relationships/image"/><Relationship Id="rId4" Target="../media/image176.png" Type="http://schemas.openxmlformats.org/officeDocument/2006/relationships/image"/><Relationship Id="rId5" Target="../media/image180.png" Type="http://schemas.openxmlformats.org/officeDocument/2006/relationships/image"/><Relationship Id="rId6" Target="../media/image177.png" Type="http://schemas.openxmlformats.org/officeDocument/2006/relationships/image"/><Relationship Id="rId7" Target="../media/image22.png" Type="http://schemas.openxmlformats.org/officeDocument/2006/relationships/image"/><Relationship Id="rId8" Target="../media/image178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6.png" Type="http://schemas.openxmlformats.org/officeDocument/2006/relationships/image"/><Relationship Id="rId11" Target="../media/image197.png" Type="http://schemas.openxmlformats.org/officeDocument/2006/relationships/image"/><Relationship Id="rId12" Target="../media/image198.png" Type="http://schemas.openxmlformats.org/officeDocument/2006/relationships/image"/><Relationship Id="rId13" Target="../media/image199.png" Type="http://schemas.openxmlformats.org/officeDocument/2006/relationships/image"/><Relationship Id="rId14" Target="../media/image200.png" Type="http://schemas.openxmlformats.org/officeDocument/2006/relationships/image"/><Relationship Id="rId2" Target="../media/image1.png" Type="http://schemas.openxmlformats.org/officeDocument/2006/relationships/image"/><Relationship Id="rId3" Target="../media/image177.png" Type="http://schemas.openxmlformats.org/officeDocument/2006/relationships/image"/><Relationship Id="rId4" Target="../media/image22.png" Type="http://schemas.openxmlformats.org/officeDocument/2006/relationships/image"/><Relationship Id="rId5" Target="../media/image191.png" Type="http://schemas.openxmlformats.org/officeDocument/2006/relationships/image"/><Relationship Id="rId6" Target="../media/image192.png" Type="http://schemas.openxmlformats.org/officeDocument/2006/relationships/image"/><Relationship Id="rId7" Target="../media/image193.png" Type="http://schemas.openxmlformats.org/officeDocument/2006/relationships/image"/><Relationship Id="rId8" Target="../media/image194.png" Type="http://schemas.openxmlformats.org/officeDocument/2006/relationships/image"/><Relationship Id="rId9" Target="../media/image19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192.png" Type="http://schemas.openxmlformats.org/officeDocument/2006/relationships/image"/><Relationship Id="rId18" Target="../media/image193.png" Type="http://schemas.openxmlformats.org/officeDocument/2006/relationships/image"/><Relationship Id="rId19" Target="../media/image194.png" Type="http://schemas.openxmlformats.org/officeDocument/2006/relationships/image"/><Relationship Id="rId2" Target="../media/image195.png" Type="http://schemas.openxmlformats.org/officeDocument/2006/relationships/image"/><Relationship Id="rId20" Target="../media/image196.png" Type="http://schemas.openxmlformats.org/officeDocument/2006/relationships/image"/><Relationship Id="rId21" Target="../media/image197.png" Type="http://schemas.openxmlformats.org/officeDocument/2006/relationships/image"/><Relationship Id="rId22" Target="../media/image198.png" Type="http://schemas.openxmlformats.org/officeDocument/2006/relationships/image"/><Relationship Id="rId23" Target="../media/image199.png" Type="http://schemas.openxmlformats.org/officeDocument/2006/relationships/image"/><Relationship Id="rId24" Target="../media/image200.png" Type="http://schemas.openxmlformats.org/officeDocument/2006/relationships/image"/><Relationship Id="rId3" Target="../media/image1.png" Type="http://schemas.openxmlformats.org/officeDocument/2006/relationships/image"/><Relationship Id="rId4" Target="../media/image201.png" Type="http://schemas.openxmlformats.org/officeDocument/2006/relationships/image"/><Relationship Id="rId5" Target="../media/image177.png" Type="http://schemas.openxmlformats.org/officeDocument/2006/relationships/image"/><Relationship Id="rId6" Target="../media/image22.png" Type="http://schemas.openxmlformats.org/officeDocument/2006/relationships/image"/><Relationship Id="rId7" Target="../media/image191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1.png" Type="http://schemas.openxmlformats.org/officeDocument/2006/relationships/image"/><Relationship Id="rId11" Target="../media/image203.png" Type="http://schemas.openxmlformats.org/officeDocument/2006/relationships/image"/><Relationship Id="rId12" Target="../media/image204.png" Type="http://schemas.openxmlformats.org/officeDocument/2006/relationships/image"/><Relationship Id="rId13" Target="../media/image205.png" Type="http://schemas.openxmlformats.org/officeDocument/2006/relationships/image"/><Relationship Id="rId14" Target="../media/image206.png" Type="http://schemas.openxmlformats.org/officeDocument/2006/relationships/image"/><Relationship Id="rId15" Target="../media/image207.png" Type="http://schemas.openxmlformats.org/officeDocument/2006/relationships/image"/><Relationship Id="rId16" Target="../media/image208.png" Type="http://schemas.openxmlformats.org/officeDocument/2006/relationships/image"/><Relationship Id="rId17" Target="../media/image209.png" Type="http://schemas.openxmlformats.org/officeDocument/2006/relationships/image"/><Relationship Id="rId18" Target="../media/image210.png" Type="http://schemas.openxmlformats.org/officeDocument/2006/relationships/image"/><Relationship Id="rId19" Target="../media/image212.png" Type="http://schemas.openxmlformats.org/officeDocument/2006/relationships/image"/><Relationship Id="rId2" Target="../media/image195.png" Type="http://schemas.openxmlformats.org/officeDocument/2006/relationships/image"/><Relationship Id="rId20" Target="../media/image213.png" Type="http://schemas.openxmlformats.org/officeDocument/2006/relationships/image"/><Relationship Id="rId21" Target="../media/image214.png" Type="http://schemas.openxmlformats.org/officeDocument/2006/relationships/image"/><Relationship Id="rId22" Target="../media/image193.png" Type="http://schemas.openxmlformats.org/officeDocument/2006/relationships/image"/><Relationship Id="rId23" Target="../media/image194.png" Type="http://schemas.openxmlformats.org/officeDocument/2006/relationships/image"/><Relationship Id="rId24" Target="../media/image196.png" Type="http://schemas.openxmlformats.org/officeDocument/2006/relationships/image"/><Relationship Id="rId25" Target="../media/image197.png" Type="http://schemas.openxmlformats.org/officeDocument/2006/relationships/image"/><Relationship Id="rId26" Target="../media/image198.png" Type="http://schemas.openxmlformats.org/officeDocument/2006/relationships/image"/><Relationship Id="rId27" Target="../media/image199.png" Type="http://schemas.openxmlformats.org/officeDocument/2006/relationships/image"/><Relationship Id="rId28" Target="../media/image200.png" Type="http://schemas.openxmlformats.org/officeDocument/2006/relationships/image"/><Relationship Id="rId3" Target="../media/image192.png" Type="http://schemas.openxmlformats.org/officeDocument/2006/relationships/image"/><Relationship Id="rId4" Target="../media/image1.png" Type="http://schemas.openxmlformats.org/officeDocument/2006/relationships/image"/><Relationship Id="rId5" Target="../media/image201.png" Type="http://schemas.openxmlformats.org/officeDocument/2006/relationships/image"/><Relationship Id="rId6" Target="../media/image177.png" Type="http://schemas.openxmlformats.org/officeDocument/2006/relationships/image"/><Relationship Id="rId7" Target="../media/image22.png" Type="http://schemas.openxmlformats.org/officeDocument/2006/relationships/image"/><Relationship Id="rId8" Target="../media/image191.pn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5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6.png" Type="http://schemas.openxmlformats.org/officeDocument/2006/relationships/image"/><Relationship Id="rId3" Target="../media/image1.png" Type="http://schemas.openxmlformats.org/officeDocument/2006/relationships/image"/><Relationship Id="rId4" Target="../media/image217.png" Type="http://schemas.openxmlformats.org/officeDocument/2006/relationships/image"/><Relationship Id="rId5" Target="../media/image218.png" Type="http://schemas.openxmlformats.org/officeDocument/2006/relationships/image"/><Relationship Id="rId6" Target="../media/image219.png" Type="http://schemas.openxmlformats.org/officeDocument/2006/relationships/image"/><Relationship Id="rId7" Target="../media/image220.png" Type="http://schemas.openxmlformats.org/officeDocument/2006/relationships/image"/><Relationship Id="rId8" Target="../media/image22.png" Type="http://schemas.openxmlformats.org/officeDocument/2006/relationships/image"/><Relationship Id="rId9" Target="../media/image22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8.png" Type="http://schemas.openxmlformats.org/officeDocument/2006/relationships/image"/><Relationship Id="rId11" Target="../media/image229.png" Type="http://schemas.openxmlformats.org/officeDocument/2006/relationships/image"/><Relationship Id="rId12" Target="../media/image230.png" Type="http://schemas.openxmlformats.org/officeDocument/2006/relationships/image"/><Relationship Id="rId13" Target="../media/image231.png" Type="http://schemas.openxmlformats.org/officeDocument/2006/relationships/image"/><Relationship Id="rId14" Target="../media/image232.png" Type="http://schemas.openxmlformats.org/officeDocument/2006/relationships/image"/><Relationship Id="rId2" Target="../media/image222.png" Type="http://schemas.openxmlformats.org/officeDocument/2006/relationships/image"/><Relationship Id="rId3" Target="../media/image1.png" Type="http://schemas.openxmlformats.org/officeDocument/2006/relationships/image"/><Relationship Id="rId4" Target="../media/image223.png" Type="http://schemas.openxmlformats.org/officeDocument/2006/relationships/image"/><Relationship Id="rId5" Target="../media/image224.png" Type="http://schemas.openxmlformats.org/officeDocument/2006/relationships/image"/><Relationship Id="rId6" Target="../media/image225.png" Type="http://schemas.openxmlformats.org/officeDocument/2006/relationships/image"/><Relationship Id="rId7" Target="../media/image22.png" Type="http://schemas.openxmlformats.org/officeDocument/2006/relationships/image"/><Relationship Id="rId8" Target="../media/image226.png" Type="http://schemas.openxmlformats.org/officeDocument/2006/relationships/image"/><Relationship Id="rId9" Target="../media/image2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3.png" Type="http://schemas.openxmlformats.org/officeDocument/2006/relationships/image"/><Relationship Id="rId4" Target="../media/image22.png" Type="http://schemas.openxmlformats.org/officeDocument/2006/relationships/image"/><Relationship Id="rId5" Target="../media/image23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2.png" Type="http://schemas.openxmlformats.org/officeDocument/2006/relationships/image"/><Relationship Id="rId11" Target="../media/image243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16" Target="../media/image248.png" Type="http://schemas.openxmlformats.org/officeDocument/2006/relationships/image"/><Relationship Id="rId17" Target="../media/image249.png" Type="http://schemas.openxmlformats.org/officeDocument/2006/relationships/image"/><Relationship Id="rId18" Target="../media/image250.png" Type="http://schemas.openxmlformats.org/officeDocument/2006/relationships/image"/><Relationship Id="rId19" Target="../media/image251.png" Type="http://schemas.openxmlformats.org/officeDocument/2006/relationships/image"/><Relationship Id="rId2" Target="../media/image235.png" Type="http://schemas.openxmlformats.org/officeDocument/2006/relationships/image"/><Relationship Id="rId20" Target="../media/image252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2.png" Type="http://schemas.openxmlformats.org/officeDocument/2006/relationships/image"/><Relationship Id="rId6" Target="../media/image238.png" Type="http://schemas.openxmlformats.org/officeDocument/2006/relationships/image"/><Relationship Id="rId7" Target="../media/image239.png" Type="http://schemas.openxmlformats.org/officeDocument/2006/relationships/image"/><Relationship Id="rId8" Target="../media/image240.png" Type="http://schemas.openxmlformats.org/officeDocument/2006/relationships/image"/><Relationship Id="rId9" Target="../media/image24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2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5.png" Type="http://schemas.openxmlformats.org/officeDocument/2006/relationships/image"/><Relationship Id="rId6" Target="../media/image22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25.png" Type="http://schemas.openxmlformats.org/officeDocument/2006/relationships/image"/><Relationship Id="rId5" Target="../media/image22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25.png" Type="http://schemas.openxmlformats.org/officeDocument/2006/relationships/image"/><Relationship Id="rId5" Target="../media/image22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25.png" Type="http://schemas.openxmlformats.org/officeDocument/2006/relationships/image"/><Relationship Id="rId5" Target="../media/image2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0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82296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909300" y="8978900"/>
            <a:ext cx="14478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9400" y="8267700"/>
            <a:ext cx="5702300" cy="181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5054600"/>
            <a:ext cx="148844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48200" y="1257300"/>
            <a:ext cx="10160000" cy="887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15500" y="3403600"/>
            <a:ext cx="20955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0" y="4254500"/>
            <a:ext cx="7353300" cy="265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15900"/>
            <a:ext cx="29210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17900" y="381000"/>
            <a:ext cx="3314700" cy="1524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88100" y="1930400"/>
            <a:ext cx="55245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73800" y="1752600"/>
            <a:ext cx="5257800" cy="153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0" y="1727200"/>
            <a:ext cx="10287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6654800" y="2578100"/>
            <a:ext cx="4978400" cy="152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94700" y="3263900"/>
            <a:ext cx="1485900" cy="162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21900" y="3200400"/>
            <a:ext cx="1397000" cy="1574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67500" y="2959100"/>
            <a:ext cx="1587500" cy="189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1930400"/>
            <a:ext cx="5524500" cy="349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27000" y="1752600"/>
            <a:ext cx="5943600" cy="142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727200"/>
            <a:ext cx="1028700" cy="368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952500" y="2578100"/>
            <a:ext cx="4978400" cy="15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3949700"/>
            <a:ext cx="1104900" cy="1282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89200" y="2425700"/>
            <a:ext cx="3365500" cy="2133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540000" y="4216400"/>
            <a:ext cx="2197100" cy="965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74700" y="3987800"/>
            <a:ext cx="2146300" cy="1435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8700" y="2819400"/>
            <a:ext cx="1244600" cy="1244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6083300"/>
            <a:ext cx="5524500" cy="349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2300" y="5918200"/>
            <a:ext cx="5168900" cy="1409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5880100"/>
            <a:ext cx="1028700" cy="368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952500" y="6743700"/>
            <a:ext cx="4978400" cy="152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58900" y="7099300"/>
            <a:ext cx="1600200" cy="20320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3300" y="7416800"/>
            <a:ext cx="2070100" cy="1409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75400" y="6083300"/>
            <a:ext cx="5524500" cy="3492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588000" y="5905500"/>
            <a:ext cx="5930900" cy="1435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23300" y="5880100"/>
            <a:ext cx="1028700" cy="368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6654800" y="6743700"/>
            <a:ext cx="4978400" cy="1524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654800" y="6375400"/>
            <a:ext cx="4038600" cy="20193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140700" y="7213600"/>
            <a:ext cx="3479800" cy="18288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023100" y="8369300"/>
            <a:ext cx="3429000" cy="9271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66600" y="6083300"/>
            <a:ext cx="5524500" cy="3492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065000" y="5918200"/>
            <a:ext cx="5219700" cy="14097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01800" y="5880100"/>
            <a:ext cx="1028700" cy="3683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2433300" y="6743700"/>
            <a:ext cx="4978400" cy="1524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344400" y="7213600"/>
            <a:ext cx="3568700" cy="9779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792200" y="7353300"/>
            <a:ext cx="3454400" cy="17780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77700" y="1930400"/>
            <a:ext cx="5524500" cy="34925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303000" y="1752600"/>
            <a:ext cx="5892800" cy="15240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25600" y="1727200"/>
            <a:ext cx="1028700" cy="3683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2357100" y="2578100"/>
            <a:ext cx="4978400" cy="1524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788900" y="3340100"/>
            <a:ext cx="41021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52700" y="1193800"/>
            <a:ext cx="131953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9210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381000"/>
            <a:ext cx="39116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65400" y="1371600"/>
            <a:ext cx="13157200" cy="850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9210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381000"/>
            <a:ext cx="4000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3568700"/>
            <a:ext cx="3162300" cy="316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921000" cy="203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381000"/>
            <a:ext cx="43434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1968500"/>
            <a:ext cx="3695700" cy="1384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13800" y="2730500"/>
            <a:ext cx="2921000" cy="109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0" y="2882900"/>
            <a:ext cx="4076700" cy="93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13800" y="3987800"/>
            <a:ext cx="2921000" cy="109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340000">
            <a:off x="2870200" y="6604000"/>
            <a:ext cx="1003300" cy="241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73500" y="3822700"/>
            <a:ext cx="4546600" cy="241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85100" y="7264400"/>
            <a:ext cx="863600" cy="241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55500" y="3822700"/>
            <a:ext cx="8636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3924300"/>
            <a:ext cx="3670300" cy="1358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38100" y="3543300"/>
            <a:ext cx="2298700" cy="977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02000" y="6515100"/>
            <a:ext cx="4927600" cy="1854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13800" y="6807200"/>
            <a:ext cx="2921000" cy="1092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37500" y="6959600"/>
            <a:ext cx="4127500" cy="939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55500" y="7213600"/>
            <a:ext cx="863600" cy="241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2580000">
            <a:off x="14478000" y="6604000"/>
            <a:ext cx="1079500" cy="2413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640000">
            <a:off x="14363700" y="4546600"/>
            <a:ext cx="1282700" cy="241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38100" y="6921500"/>
            <a:ext cx="2298700" cy="977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351000" y="5308600"/>
            <a:ext cx="3302000" cy="1003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502900" y="7988300"/>
            <a:ext cx="72644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4178300"/>
            <a:ext cx="3162300" cy="316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921000" cy="203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381000"/>
            <a:ext cx="4343400" cy="152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78400" y="3784600"/>
            <a:ext cx="3911600" cy="78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22700" y="3784600"/>
            <a:ext cx="5664200" cy="93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33900" y="6654800"/>
            <a:ext cx="4927600" cy="1854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39800" y="5562600"/>
            <a:ext cx="1422400" cy="241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340000">
            <a:off x="9283700" y="4508500"/>
            <a:ext cx="1117600" cy="241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060000">
            <a:off x="9156700" y="6972300"/>
            <a:ext cx="1409700" cy="241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680000">
            <a:off x="3898900" y="4241800"/>
            <a:ext cx="508000" cy="241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860000">
            <a:off x="3302000" y="7073900"/>
            <a:ext cx="9779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51000" y="5308600"/>
            <a:ext cx="33020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90200" y="7734300"/>
            <a:ext cx="7277100" cy="1816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26700" y="5143500"/>
            <a:ext cx="2921000" cy="109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52000" y="5092700"/>
            <a:ext cx="4051300" cy="1358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898900" y="2921000"/>
            <a:ext cx="5588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14400" y="1968500"/>
            <a:ext cx="36576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27600" y="4254500"/>
            <a:ext cx="7937500" cy="265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55900" y="3568700"/>
            <a:ext cx="4762500" cy="379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381000"/>
            <a:ext cx="42291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02700" y="2171700"/>
            <a:ext cx="4978400" cy="190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02700" y="5511800"/>
            <a:ext cx="43561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64400" y="3454400"/>
            <a:ext cx="99949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85300" y="6756400"/>
            <a:ext cx="63373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5143500"/>
            <a:ext cx="4343400" cy="430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381000"/>
            <a:ext cx="73533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1752600"/>
            <a:ext cx="4927600" cy="190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9500" y="2806700"/>
            <a:ext cx="51435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4419600"/>
            <a:ext cx="6489700" cy="190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" y="5372100"/>
            <a:ext cx="75184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1752600"/>
            <a:ext cx="6845300" cy="190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99600" y="2882900"/>
            <a:ext cx="7531100" cy="163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6921500"/>
            <a:ext cx="68453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11500" y="7340600"/>
            <a:ext cx="2755900" cy="2755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90800" y="3860800"/>
            <a:ext cx="571500" cy="152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80100" y="3860800"/>
            <a:ext cx="571500" cy="152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6400" y="7188200"/>
            <a:ext cx="571500" cy="15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75000" y="6159500"/>
            <a:ext cx="2806700" cy="1028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6000" y="1828800"/>
            <a:ext cx="11811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130300" y="2882900"/>
            <a:ext cx="6807200" cy="1143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1727200"/>
            <a:ext cx="1333500" cy="133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38400" y="2882900"/>
            <a:ext cx="64643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32000" y="4330700"/>
            <a:ext cx="4914900" cy="1841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31700" y="2324100"/>
            <a:ext cx="4533900" cy="6616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72500" y="2324100"/>
            <a:ext cx="3530600" cy="6616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74900" y="4559300"/>
            <a:ext cx="4521200" cy="1651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48000" y="381000"/>
            <a:ext cx="2159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9525000"/>
            <a:ext cx="16395700" cy="3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736600"/>
            <a:ext cx="2628900" cy="242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78300" y="1295400"/>
            <a:ext cx="3187700" cy="203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2159000"/>
            <a:ext cx="2552700" cy="179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0" y="1295400"/>
            <a:ext cx="3657600" cy="203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52200" y="2171700"/>
            <a:ext cx="2882900" cy="173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78300" y="4254500"/>
            <a:ext cx="3162300" cy="203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5156200"/>
            <a:ext cx="6007100" cy="3073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049000" y="4254500"/>
            <a:ext cx="3467100" cy="203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49000" y="5219700"/>
            <a:ext cx="4165600" cy="203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49000" y="6223000"/>
            <a:ext cx="5410200" cy="203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49000" y="7226300"/>
            <a:ext cx="3035300" cy="203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49000" y="8216900"/>
            <a:ext cx="32385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51000" y="2108200"/>
            <a:ext cx="2679700" cy="267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78800" y="6235700"/>
            <a:ext cx="2755900" cy="2755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10100" y="2870200"/>
            <a:ext cx="3086100" cy="190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57800" y="7543800"/>
            <a:ext cx="24511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74800" y="4000500"/>
            <a:ext cx="2819400" cy="2679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920000">
            <a:off x="11252200" y="3695700"/>
            <a:ext cx="27940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8880000">
            <a:off x="11353800" y="6705600"/>
            <a:ext cx="27940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48000" y="381000"/>
            <a:ext cx="53848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1400" y="7010400"/>
            <a:ext cx="4114800" cy="144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95500" y="2235200"/>
            <a:ext cx="6845300" cy="1066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280000">
            <a:off x="4368800" y="5334000"/>
            <a:ext cx="34290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280000">
            <a:off x="2565400" y="4432300"/>
            <a:ext cx="6261100" cy="1612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527800" y="8547100"/>
            <a:ext cx="6223000" cy="1612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78800" y="1498600"/>
            <a:ext cx="2755900" cy="2755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864600" y="5613400"/>
            <a:ext cx="1422400" cy="190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156200" y="3670300"/>
            <a:ext cx="7607300" cy="1587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1920000">
            <a:off x="8750300" y="6451600"/>
            <a:ext cx="6794500" cy="1066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829300" y="5359400"/>
            <a:ext cx="7188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0" y="381000"/>
            <a:ext cx="27178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80900" y="4394200"/>
            <a:ext cx="60325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17400" y="6108700"/>
            <a:ext cx="6019800" cy="1524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" y="2336800"/>
            <a:ext cx="11658600" cy="685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3314700"/>
            <a:ext cx="1879600" cy="187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02200" y="2451100"/>
            <a:ext cx="7747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45300" y="2717800"/>
            <a:ext cx="774700" cy="77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51900" y="5080000"/>
            <a:ext cx="1270000" cy="127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94300" y="5892800"/>
            <a:ext cx="7950200" cy="224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90900" y="1600200"/>
            <a:ext cx="7772400" cy="2247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7200" y="1435100"/>
            <a:ext cx="7950200" cy="2247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" y="4787900"/>
            <a:ext cx="42672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3400" y="1549400"/>
            <a:ext cx="14681200" cy="825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152400"/>
            <a:ext cx="24511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381000"/>
            <a:ext cx="2197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08600" y="4254500"/>
            <a:ext cx="7493000" cy="265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22300" y="1828800"/>
            <a:ext cx="10287000" cy="1587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38400" y="3695700"/>
            <a:ext cx="5245100" cy="524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152400"/>
            <a:ext cx="2806700" cy="138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381000"/>
            <a:ext cx="2133600" cy="152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5537200"/>
            <a:ext cx="19431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22300" y="1828800"/>
            <a:ext cx="10287000" cy="1587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38400" y="3695700"/>
            <a:ext cx="5245100" cy="5245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0" y="2349500"/>
            <a:ext cx="17145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52400"/>
            <a:ext cx="2806700" cy="138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381000"/>
            <a:ext cx="21336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31100" y="1828800"/>
            <a:ext cx="103251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67200" y="5537200"/>
            <a:ext cx="1943100" cy="1790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11100" y="3263900"/>
            <a:ext cx="1943100" cy="194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20600" y="3416300"/>
            <a:ext cx="2501900" cy="1803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01200" y="3479800"/>
            <a:ext cx="1943100" cy="194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85300" y="3670300"/>
            <a:ext cx="2527300" cy="1739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93300" y="6172200"/>
            <a:ext cx="1943100" cy="194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01200" y="6604000"/>
            <a:ext cx="2616200" cy="1244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25200" y="4699000"/>
            <a:ext cx="1943100" cy="1943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922000" y="4851400"/>
            <a:ext cx="2489200" cy="1803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22100" y="7429500"/>
            <a:ext cx="1943100" cy="1943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50600" y="7594600"/>
            <a:ext cx="2870200" cy="1778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14500" y="4229100"/>
            <a:ext cx="1943100" cy="1943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262100" y="4394200"/>
            <a:ext cx="2438400" cy="1803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0" y="5943600"/>
            <a:ext cx="1943100" cy="1943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131800" y="5829300"/>
            <a:ext cx="2527300" cy="2349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47900" y="7429500"/>
            <a:ext cx="1943100" cy="1943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706600" y="7594600"/>
            <a:ext cx="25527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52400"/>
            <a:ext cx="28067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67100" y="381000"/>
            <a:ext cx="32004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003300" y="1993900"/>
            <a:ext cx="5689600" cy="166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17700" y="4381500"/>
            <a:ext cx="8636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17700" y="6070600"/>
            <a:ext cx="8636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3441700"/>
            <a:ext cx="19050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" y="3467100"/>
            <a:ext cx="30480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5130800"/>
            <a:ext cx="19050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" y="5156200"/>
            <a:ext cx="2628900" cy="1155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6819900"/>
            <a:ext cx="19050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9500" y="6845300"/>
            <a:ext cx="2565400" cy="1155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917700" y="7772400"/>
            <a:ext cx="863600" cy="86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342900" y="8521700"/>
            <a:ext cx="5130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97900" y="2209800"/>
            <a:ext cx="1905000" cy="1041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2552700"/>
            <a:ext cx="20955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152400"/>
            <a:ext cx="2806700" cy="138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381000"/>
            <a:ext cx="32004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97300" y="1968500"/>
            <a:ext cx="54610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61300" y="2197100"/>
            <a:ext cx="3048000" cy="1231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06100" y="2209800"/>
            <a:ext cx="20193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37800" y="2197100"/>
            <a:ext cx="27940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77800" y="2209800"/>
            <a:ext cx="20193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2197100"/>
            <a:ext cx="27305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049500" y="2197100"/>
            <a:ext cx="20193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55800" y="2197100"/>
            <a:ext cx="27940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69000" y="3213100"/>
            <a:ext cx="11518900" cy="119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365500" y="2032000"/>
            <a:ext cx="2413000" cy="138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1003300" y="1993900"/>
            <a:ext cx="5689600" cy="166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917700" y="4381500"/>
            <a:ext cx="8636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917700" y="6070600"/>
            <a:ext cx="8636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3441700"/>
            <a:ext cx="1905000" cy="104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47700" y="3467100"/>
            <a:ext cx="3048000" cy="1143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5130800"/>
            <a:ext cx="1905000" cy="1041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4100" y="5156200"/>
            <a:ext cx="2628900" cy="1155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6819900"/>
            <a:ext cx="1905000" cy="1041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79500" y="6845300"/>
            <a:ext cx="2565400" cy="1155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917700" y="7772400"/>
            <a:ext cx="863600" cy="863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342900" y="8521700"/>
            <a:ext cx="5130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97900" y="2209800"/>
            <a:ext cx="1905000" cy="104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03300" y="1993900"/>
            <a:ext cx="5689600" cy="1663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0" y="2552700"/>
            <a:ext cx="20955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52400"/>
            <a:ext cx="2806700" cy="138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381000"/>
            <a:ext cx="32004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97300" y="1968500"/>
            <a:ext cx="5461000" cy="1689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14600" y="6223000"/>
            <a:ext cx="7378700" cy="158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61300" y="2197100"/>
            <a:ext cx="30480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06100" y="2209800"/>
            <a:ext cx="20193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37800" y="2197100"/>
            <a:ext cx="2794000" cy="123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77800" y="2209800"/>
            <a:ext cx="2019300" cy="104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2197100"/>
            <a:ext cx="27305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049500" y="2197100"/>
            <a:ext cx="2019300" cy="105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55800" y="2197100"/>
            <a:ext cx="27940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0" y="3213100"/>
            <a:ext cx="115189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365500" y="2032000"/>
            <a:ext cx="2413000" cy="1384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499100" y="4584700"/>
            <a:ext cx="28702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642100" y="3581400"/>
            <a:ext cx="1612900" cy="1066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416800" y="7416800"/>
            <a:ext cx="10045700" cy="1193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917700" y="4381500"/>
            <a:ext cx="863600" cy="863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917700" y="6070600"/>
            <a:ext cx="863600" cy="863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3441700"/>
            <a:ext cx="1905000" cy="1041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47700" y="3467100"/>
            <a:ext cx="3048000" cy="1143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5130800"/>
            <a:ext cx="1905000" cy="1041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54100" y="5156200"/>
            <a:ext cx="2628900" cy="1155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6819900"/>
            <a:ext cx="1905000" cy="1041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79500" y="6845300"/>
            <a:ext cx="2565400" cy="1155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917700" y="7772400"/>
            <a:ext cx="863600" cy="863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-342900" y="8521700"/>
            <a:ext cx="5130800" cy="1117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97900" y="6375400"/>
            <a:ext cx="1905000" cy="1041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61300" y="6362700"/>
            <a:ext cx="3048000" cy="1231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06100" y="6375400"/>
            <a:ext cx="2019300" cy="1041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37800" y="6375400"/>
            <a:ext cx="2794000" cy="1231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77800" y="6375400"/>
            <a:ext cx="2019300" cy="1041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362700"/>
            <a:ext cx="2730500" cy="1244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049500" y="6362700"/>
            <a:ext cx="2019300" cy="1054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55800" y="6362700"/>
            <a:ext cx="27940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13200" y="3619500"/>
            <a:ext cx="10439400" cy="391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0" y="4254500"/>
            <a:ext cx="7747000" cy="265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63600" y="1866900"/>
            <a:ext cx="10604500" cy="1727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0" y="3124200"/>
            <a:ext cx="61722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14800" y="5003800"/>
            <a:ext cx="1892300" cy="3581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047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060700" y="5232400"/>
            <a:ext cx="863600" cy="76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47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3600000">
            <a:off x="3683000" y="4572000"/>
            <a:ext cx="8636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47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60900" y="4229100"/>
            <a:ext cx="850900" cy="76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047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5575300" y="4572000"/>
            <a:ext cx="863600" cy="76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0477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9000000">
            <a:off x="6210300" y="5232400"/>
            <a:ext cx="863600" cy="7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52400"/>
            <a:ext cx="35306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29400" y="1866900"/>
            <a:ext cx="113157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22500" y="1866900"/>
            <a:ext cx="11874500" cy="1727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57900" y="5232400"/>
            <a:ext cx="61722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30600" y="2882900"/>
            <a:ext cx="2882900" cy="15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74500" y="2946400"/>
            <a:ext cx="28829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215900"/>
            <a:ext cx="4762500" cy="203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400" y="1866900"/>
            <a:ext cx="119380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35000" y="3492500"/>
            <a:ext cx="10160000" cy="198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01600" y="5651500"/>
            <a:ext cx="9601200" cy="134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" y="7239000"/>
            <a:ext cx="9486900" cy="134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61300" y="3492500"/>
            <a:ext cx="9969500" cy="198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77100" y="5651500"/>
            <a:ext cx="10579100" cy="134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09000" y="7239000"/>
            <a:ext cx="93218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15900"/>
            <a:ext cx="24257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1498600"/>
            <a:ext cx="16675100" cy="8369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10500" y="1955800"/>
            <a:ext cx="2717800" cy="271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2108200"/>
            <a:ext cx="2400300" cy="240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152400"/>
            <a:ext cx="2476500" cy="138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9400" y="4597400"/>
            <a:ext cx="4254500" cy="133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7300" y="1955800"/>
            <a:ext cx="2717800" cy="2717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" y="2108200"/>
            <a:ext cx="2400300" cy="2400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33900" y="1955800"/>
            <a:ext cx="2717800" cy="2717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0" y="2108200"/>
            <a:ext cx="2400300" cy="2400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87100" y="1955800"/>
            <a:ext cx="2717800" cy="2717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52200" y="2108200"/>
            <a:ext cx="2400300" cy="2400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4597400"/>
            <a:ext cx="42672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19900" y="4597400"/>
            <a:ext cx="42799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83800" y="4610100"/>
            <a:ext cx="4292600" cy="1333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1955800"/>
            <a:ext cx="2717800" cy="2717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03400" y="2108200"/>
            <a:ext cx="2400300" cy="2400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43000" y="4597400"/>
            <a:ext cx="3543300" cy="133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4600" y="5664200"/>
            <a:ext cx="2565400" cy="279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92600" y="5689600"/>
            <a:ext cx="3289300" cy="3149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43800" y="5715000"/>
            <a:ext cx="3149600" cy="3124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858500" y="5702300"/>
            <a:ext cx="3251200" cy="2324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020800" y="5702300"/>
            <a:ext cx="3238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82296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909300" y="8978900"/>
            <a:ext cx="14478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" y="1625600"/>
            <a:ext cx="16586200" cy="878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09400" y="8267700"/>
            <a:ext cx="57023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2400" y="3733800"/>
            <a:ext cx="6908800" cy="557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1752600"/>
            <a:ext cx="6019800" cy="393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0" y="381000"/>
            <a:ext cx="17272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40800" y="2400300"/>
            <a:ext cx="4864100" cy="346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90900" y="4927600"/>
            <a:ext cx="196342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40800" y="6032500"/>
            <a:ext cx="5854700" cy="233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54500" y="7594600"/>
            <a:ext cx="17907000" cy="87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75000" y="9271000"/>
            <a:ext cx="3251200" cy="800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86100" y="1511300"/>
            <a:ext cx="36576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7251700"/>
            <a:ext cx="1993900" cy="241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2590800"/>
            <a:ext cx="9194800" cy="613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42400" y="3251200"/>
            <a:ext cx="53848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42400" y="5080000"/>
            <a:ext cx="81026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8356600"/>
            <a:ext cx="179070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6578600"/>
            <a:ext cx="3098800" cy="181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28600" y="6858000"/>
            <a:ext cx="3619500" cy="124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48000" y="381000"/>
            <a:ext cx="1727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3581400"/>
            <a:ext cx="8140700" cy="394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26500" y="6718300"/>
            <a:ext cx="58674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95500" y="8216900"/>
            <a:ext cx="2590800" cy="876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26500" y="4584700"/>
            <a:ext cx="79375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18100" y="5384800"/>
            <a:ext cx="15938500" cy="87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0" y="381000"/>
            <a:ext cx="1727200" cy="1524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26500" y="2374900"/>
            <a:ext cx="57912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02500" y="3086100"/>
            <a:ext cx="11569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16000" y="2628900"/>
            <a:ext cx="109347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07300" y="2349500"/>
            <a:ext cx="9499600" cy="146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69300" y="3390900"/>
            <a:ext cx="6604000" cy="525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0" y="381000"/>
            <a:ext cx="23622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8216900"/>
            <a:ext cx="3213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346200"/>
            <a:ext cx="7696200" cy="774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77100" y="2311400"/>
            <a:ext cx="9829800" cy="280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78800" y="3962400"/>
            <a:ext cx="7404100" cy="468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0" y="381000"/>
            <a:ext cx="23622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97200" y="8470900"/>
            <a:ext cx="29845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079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15900"/>
            <a:ext cx="25146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43100" y="406400"/>
            <a:ext cx="30226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" y="3937000"/>
            <a:ext cx="17424400" cy="292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381000"/>
            <a:ext cx="2895600" cy="152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